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14.03.2023 Saat: 12.00</a:t>
            </a: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DİLARA KILIÇ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22519006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798406" cy="444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Yeni </a:t>
            </a:r>
            <a:r>
              <a:rPr lang="tr-TR" sz="2400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Kumarin-Triazol</a:t>
            </a: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Hibridleri ve Uygulamaları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 Prof. Dr. Çiğdem 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Yolaçan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10" name="Resim 9" descr="kişi, ceket, mont içeren bir resim&#10;&#10;Açıklama otomatik olarak oluşturuldu">
            <a:extLst>
              <a:ext uri="{FF2B5EF4-FFF2-40B4-BE49-F238E27FC236}">
                <a16:creationId xmlns:a16="http://schemas.microsoft.com/office/drawing/2014/main" xmlns="" id="{A79C67F8-95EE-F65B-7D0E-97A91973BA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767" y="2526789"/>
            <a:ext cx="2226799" cy="2128702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xmlns="" id="{3EFAC63E-462D-5DAC-A90B-FD1325859D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240" y="7480305"/>
            <a:ext cx="2384853" cy="1588512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xmlns="" id="{73664EEB-357A-BC5A-0F10-CD60E8DF0E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1209" y="7419932"/>
            <a:ext cx="2155974" cy="16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203</TotalTime>
  <Words>36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2023-03-07T19:10:08Z</dcterms:modified>
</cp:coreProperties>
</file>